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9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06001-FA49-497C-92C4-C51862E766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HTML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4E51C0-C70A-4D10-8EC3-FB0CE2942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Autor: Si Nam Trinh</a:t>
            </a:r>
          </a:p>
          <a:p>
            <a:r>
              <a:rPr lang="de-CH" dirty="0"/>
              <a:t>Modul 101</a:t>
            </a:r>
          </a:p>
          <a:p>
            <a:r>
              <a:rPr lang="de-CH" dirty="0" err="1"/>
              <a:t>Expresshion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569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6109CF-37CA-4B16-8663-361DAD61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Der CSS-Code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F84937-721C-4CEA-9203-6FE1CE934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CSS-Code für Backgroundimage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C8335B-208B-4FC0-95EE-1EC67241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93" y="2821305"/>
            <a:ext cx="79057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9FCD2-C00A-45CD-8BED-9D08FF7A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Der CSS-Code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FB423-1892-4D94-9E84-54FFB174E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CSS-Code für </a:t>
            </a:r>
            <a:r>
              <a:rPr lang="de-CH" dirty="0" err="1"/>
              <a:t>Keyframe</a:t>
            </a:r>
            <a:r>
              <a:rPr lang="de-CH" dirty="0"/>
              <a:t> Animation</a:t>
            </a:r>
          </a:p>
          <a:p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C7EB9B-9EE5-4674-BB8F-02E33B17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" y="2625410"/>
            <a:ext cx="5064443" cy="37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3A2ED-7AFE-4A51-9080-11C36BF9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Der CSS-Code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1F2203-2656-414D-ACC6-D330DDE4D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CSS-Code für Input &amp; Label</a:t>
            </a:r>
          </a:p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AF38A7A-64C6-49F2-BA18-A8AB4E37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902" y="1930400"/>
            <a:ext cx="40290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3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82657-FE54-46A4-BC1F-104DB5DE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Vielen Dank für ihre Aufmerksamkeit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6C36FA-FEA2-4235-BCE6-1F88F1D1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r>
              <a:rPr lang="de-CH" sz="2400" dirty="0"/>
              <a:t>                       Probieren sie es doch selbst aus!</a:t>
            </a:r>
          </a:p>
        </p:txBody>
      </p:sp>
    </p:spTree>
    <p:extLst>
      <p:ext uri="{BB962C8B-B14F-4D97-AF65-F5344CB8AC3E}">
        <p14:creationId xmlns:p14="http://schemas.microsoft.com/office/powerpoint/2010/main" val="309236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honeycomb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41A63-F970-45EA-97B7-D8A7786A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623FF-16E7-4437-B058-18BB07E41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pBMyo3B2Sao2EbuHAFTX1CNWMbam25xJGPs4sKmLS6XL7pVxDL4WQJSsmiH4wZTwcuA8Zzra69EfMsYEShxTakQNHz9yds5KGiDR91GS6DE8R5YzJyUxi6GAsZWCn6gXUQ5VPwmcHVDdMyVL8RxMnRXDCcpP6oyU1LGYCDrFw8e742Ge (500×323)">
            <a:extLst>
              <a:ext uri="{FF2B5EF4-FFF2-40B4-BE49-F238E27FC236}">
                <a16:creationId xmlns:a16="http://schemas.microsoft.com/office/drawing/2014/main" id="{424297C5-9E97-454A-93D4-FBFC8BAB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" y="10775"/>
            <a:ext cx="12359640" cy="684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16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2AA35-D499-4553-B072-5E7D7C02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9080D9-3166-4C60-AD3D-8EE00CA3A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  <a:p>
            <a:pPr algn="ctr"/>
            <a:r>
              <a:rPr lang="de-CH" sz="2400" dirty="0"/>
              <a:t>Inspiration</a:t>
            </a:r>
          </a:p>
          <a:p>
            <a:pPr algn="ctr"/>
            <a:r>
              <a:rPr lang="de-CH" sz="2400" dirty="0"/>
              <a:t>Webseiten Gestaltung &amp; Model</a:t>
            </a:r>
          </a:p>
          <a:p>
            <a:pPr algn="ctr"/>
            <a:r>
              <a:rPr lang="de-CH" sz="2400" dirty="0"/>
              <a:t>Der HTML-Code</a:t>
            </a:r>
          </a:p>
          <a:p>
            <a:pPr algn="ctr"/>
            <a:r>
              <a:rPr lang="de-CH" sz="2400" dirty="0"/>
              <a:t>Der CSS</a:t>
            </a:r>
          </a:p>
          <a:p>
            <a:pPr algn="ctr"/>
            <a:r>
              <a:rPr lang="de-CH" sz="2400" dirty="0"/>
              <a:t>Meine Erfahrungen &amp; Problemanalysen</a:t>
            </a:r>
          </a:p>
        </p:txBody>
      </p:sp>
    </p:spTree>
    <p:extLst>
      <p:ext uri="{BB962C8B-B14F-4D97-AF65-F5344CB8AC3E}">
        <p14:creationId xmlns:p14="http://schemas.microsoft.com/office/powerpoint/2010/main" val="79733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FE8ED-4AC6-4B5D-AC27-DA62402A6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4683"/>
            <a:ext cx="8596668" cy="1320800"/>
          </a:xfrm>
        </p:spPr>
        <p:txBody>
          <a:bodyPr/>
          <a:lstStyle/>
          <a:p>
            <a:pPr algn="ctr"/>
            <a:r>
              <a:rPr lang="de-CH" dirty="0"/>
              <a:t>Inspiration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5DEED-DEDE-4F10-A0DE-23F6FD9C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/>
              <a:t>Themenauswahl für das Projekt</a:t>
            </a:r>
          </a:p>
          <a:p>
            <a:pPr marL="0" indent="0">
              <a:buNone/>
            </a:pPr>
            <a:r>
              <a:rPr lang="de-CH" sz="2400" dirty="0"/>
              <a:t>     - Selbsterfahrung</a:t>
            </a:r>
          </a:p>
          <a:p>
            <a:pPr marL="0" indent="0">
              <a:buNone/>
            </a:pPr>
            <a:r>
              <a:rPr lang="de-CH" sz="2400" dirty="0"/>
              <a:t>     - Interesse an … der Art der Webseite</a:t>
            </a:r>
          </a:p>
          <a:p>
            <a:pPr marL="0" indent="0">
              <a:buNone/>
            </a:pPr>
            <a:r>
              <a:rPr lang="de-CH" sz="2400" dirty="0"/>
              <a:t>     - Herausforderung</a:t>
            </a:r>
          </a:p>
        </p:txBody>
      </p:sp>
      <p:pic>
        <p:nvPicPr>
          <p:cNvPr id="3076" name="Picture 4" descr="Trolling Windoes Tech support guy in India I mean &amp;quot ...">
            <a:extLst>
              <a:ext uri="{FF2B5EF4-FFF2-40B4-BE49-F238E27FC236}">
                <a16:creationId xmlns:a16="http://schemas.microsoft.com/office/drawing/2014/main" id="{01E2446B-14AB-4D89-AA30-A485C747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95" y="1572535"/>
            <a:ext cx="4263721" cy="426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9ED74-8FA3-4162-8D24-56B4F5A9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Webseiten Gestaltung &amp;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107D17-A96F-4F0B-BDB0-8C5A2AD6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de-CH" dirty="0"/>
              <a:t>Die </a:t>
            </a:r>
            <a:r>
              <a:rPr lang="de-CH" dirty="0" err="1"/>
              <a:t>Scam</a:t>
            </a:r>
            <a:r>
              <a:rPr lang="de-CH" dirty="0"/>
              <a:t>-Webseite</a:t>
            </a:r>
          </a:p>
          <a:p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5E889C-F5BE-4301-9801-CA8C7C4F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68388"/>
            <a:ext cx="7303341" cy="35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 build="p"/>
      <p:bldP spid="3" grpId="2" build="p"/>
      <p:bldP spid="3" grpId="3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841A5-9382-4C7F-BF4C-57494DE7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Webseiten Gestaltung &amp;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55E5B5-6676-4125-8262-88D3F549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 Modal, eine UI grafisches </a:t>
            </a:r>
            <a:r>
              <a:rPr lang="de-CH" dirty="0" err="1"/>
              <a:t>pop-up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7AC26F-9372-4A73-A9AD-41D4A7F75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31456"/>
            <a:ext cx="8680076" cy="13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443F-07B6-49A6-A687-149E3094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Webseiten Gestaltung &amp;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1B45B-5858-4942-997D-8D08E0802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Die Kontaktformular / Registrierung Webseite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847905-9447-49B0-8277-054B1CF7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29726"/>
            <a:ext cx="7641771" cy="37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CD4FA-AC2D-4789-A485-7AF20EC2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Der HTML-Code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0F4DB7-640C-44EB-9D67-EB318E62F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HTML-Code für das Modal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E47AD-1B9E-4DF3-8B2F-52236D76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4" y="2762712"/>
            <a:ext cx="68961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9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4F037D-6001-4FD4-9C79-B5BFEB60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Der HTML-Code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3CB17-27DB-422B-88F3-29E39DDC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de-CH" dirty="0"/>
              <a:t>HTML-Code für denn «</a:t>
            </a:r>
            <a:r>
              <a:rPr lang="de-CH" dirty="0" err="1"/>
              <a:t>Onhover</a:t>
            </a:r>
            <a:r>
              <a:rPr lang="de-CH" dirty="0"/>
              <a:t>» Pop-Up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BBB3B9-4178-4B8C-BF61-7B5326CC5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77" y="2545080"/>
            <a:ext cx="6855143" cy="39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1ADE4-BB21-43F3-903A-078D26D7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Der HTML-Code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4F25D8-0BE7-4406-B250-AFA464C0F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HTML Code für </a:t>
            </a:r>
            <a:r>
              <a:rPr lang="de-CH" dirty="0" err="1"/>
              <a:t>img</a:t>
            </a:r>
            <a:r>
              <a:rPr lang="de-CH" dirty="0"/>
              <a:t> source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D8649A-B256-49F2-B30E-2E60C3B3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19837"/>
            <a:ext cx="83343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2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123</Words>
  <Application>Microsoft Office PowerPoint</Application>
  <PresentationFormat>Breitbild</PresentationFormat>
  <Paragraphs>40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Facette</vt:lpstr>
      <vt:lpstr>HTML Präsentation</vt:lpstr>
      <vt:lpstr>Einführung</vt:lpstr>
      <vt:lpstr>Inspiration</vt:lpstr>
      <vt:lpstr>Webseiten Gestaltung &amp; Model</vt:lpstr>
      <vt:lpstr>Webseiten Gestaltung &amp; Model</vt:lpstr>
      <vt:lpstr>Webseiten Gestaltung &amp; Model</vt:lpstr>
      <vt:lpstr>Der HTML-Code</vt:lpstr>
      <vt:lpstr>Der HTML-Code</vt:lpstr>
      <vt:lpstr>Der HTML-Code</vt:lpstr>
      <vt:lpstr>Der CSS-Code</vt:lpstr>
      <vt:lpstr>Der CSS-Code</vt:lpstr>
      <vt:lpstr>Der CSS-Code</vt:lpstr>
      <vt:lpstr>Vielen Dank für ihre Aufmerksamkeit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Präsentation</dc:title>
  <dc:creator>Si Nam Trinh</dc:creator>
  <cp:lastModifiedBy>Si Nam Trinh</cp:lastModifiedBy>
  <cp:revision>15</cp:revision>
  <dcterms:created xsi:type="dcterms:W3CDTF">2020-04-15T12:11:18Z</dcterms:created>
  <dcterms:modified xsi:type="dcterms:W3CDTF">2020-04-16T12:58:38Z</dcterms:modified>
</cp:coreProperties>
</file>